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86D9AA-CC1D-4840-8085-03B6E15E8EDC}">
          <p14:sldIdLst>
            <p14:sldId id="256"/>
            <p14:sldId id="260"/>
          </p14:sldIdLst>
        </p14:section>
        <p14:section name="Untitled Section" id="{0BE17700-F128-421D-8281-AB8831A73A42}">
          <p14:sldIdLst>
            <p14:sldId id="25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0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292C7B-2F11-6688-9028-20C848BDC3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F3576-B5C6-91F3-1FBD-B23782CAD3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CCC44-A3DD-4E9A-85D1-7190ECAF1E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0F2B4-98F2-F24D-95BE-3FD1791DFB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510A1-DC76-2D76-9025-103A945783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6F167-5E2A-417B-BA43-7578DD64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2751C-752F-4A62-9207-C55AF1848627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B6798-C7BE-4ED5-931F-1E310962A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57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B6798-C7BE-4ED5-931F-1E310962A0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0A45-560B-E339-3A98-E10A7C63F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F5590-1E7B-9DF3-33F0-2160B87EC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F9070-A877-A2E5-8383-5C32C140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C5AE-5065-4FA9-A535-A16743F1903C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33140-F091-1DEE-9FBA-17B50124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7F421-592D-FD8C-8443-220D2B1D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9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C98B-B2EB-9518-9DC5-513A5E81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D1922-FFEB-6D7F-55F0-90B5AE765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94DBC-2C8F-CC3C-DFDB-0B8E5679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5BAB-1C33-4D69-A83A-D0B63A8FAB0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1174F-ECD6-6054-6D1B-DF1018DA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847D8-63E3-E6E8-60FF-80D3AAEA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83F77-67D1-C49C-F1F3-2F4D55E32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BB0CF-A52A-78FF-02FD-5B49CA0D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655A-2664-C7A5-9317-8042F69F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B82F-5487-4052-9D3E-3FB2878B1DC0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2C04-682E-E21E-3269-9AA3F396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DA84C-36B3-032F-21E4-562827A5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974F-13E1-D40C-5602-39A7F136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02C9-2CA0-C178-C9D2-9EA9142E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8791-3490-0F8E-5823-9027C485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9337-372A-441E-A889-505CF56CE444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A3A22-74F2-6F9A-F217-13233866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3D788-26C2-C0AB-AA19-8A51C7ED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E580-E733-59CF-2019-318FA2E0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3D37D-1190-6C3D-3C99-F5638B267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C642-4C4B-AE2D-8AEF-40096FF8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0664-2063-45E7-A614-46F7C07E3B48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6F120-7CFC-B615-0CC2-68EC38D7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6E643-778C-9C86-98B1-4B52F8AC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2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7E24-5CEA-751D-AEDB-2CF19C89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2C9A-9A0D-7537-2E1B-6D52DB131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8A1CC-B2FB-714E-031C-4DF99686B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DC79F-68F6-1C04-7AB0-143D3740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AF6E-0540-4C21-AFF7-C29754D1A3C0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E7D4E-1BC9-E4B8-437B-070C3D37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E36E7-6D97-7979-0667-20CE4A72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4904-A58F-B1B9-F8F4-B29FC096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214D-1EE4-9FE6-A45E-5D3737547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C4269-BFD0-3EAC-ACC3-FAE8C5F9D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2E746-BDA3-99A1-103E-291EC909A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2A35C-CAF6-210C-F9ED-83902163F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1029E-560A-D3EC-EF3E-273C409F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D992-1EA8-4A8B-85E7-3CD24C08F80D}" type="datetime1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B9E536-68AF-D537-61C8-1A2D2D2D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1F0E3-AA06-D16E-DB75-F987317E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7EC8-48A0-4248-3013-0A283BE7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D2F71-AD34-EAF3-CBBD-449862B8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3C26-A775-4E9A-84CB-526636D5ACAC}" type="datetime1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5936E-4BB2-F028-73B9-45EF71FE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C05B7-9AEB-B880-6DE6-15A9BE73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1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81DFB-FEDA-6150-22AD-EA9C08B6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3330-97F8-4EA2-B1A1-F9A1A36FD203}" type="datetime1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3FE9E-1D2F-BF84-3433-B75D1ACF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7F49E-C480-DEFC-3A90-25749525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2261-D6AB-D85D-BF89-7AB80DC9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D8E81-35D9-E015-5756-9DA8A0D8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3E5C3-7C59-D40D-4C56-5D4554F6C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ADA95-9594-EAAB-7DBD-A92DACB5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98AB-46DE-446F-88E5-9E2E57BF72DE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27893-2760-649B-1FB1-887F7224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F6234-6496-88ED-A5E2-4511D43F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68A7-7A6C-594E-A2A4-8BAF930D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91071A-7229-C837-08E6-450CF496A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46AD3-C5A9-7689-6DC5-4611F05B8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30A0D-6676-9890-46A0-7F656CF4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C479-1AD8-4E02-887A-599BE50E6C85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B94BD-A73A-91BE-B5EC-E60B4365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167C3-1F02-1889-BF99-E3110C45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9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69529-3036-8321-EBAF-5156915F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2D965-FCD8-EF64-9800-88ED2744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354F-A8FF-4C3B-D440-2A2B35F80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4E76-25B1-481E-BA8E-BD845AC44BB0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63938-F0A7-8A40-8941-A5C126E94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E63DA-C905-8C46-AEF6-638F1AE55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1279A-D1F3-4116-9DE8-C7922015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0E56-D974-9BEE-7898-054CA01E2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4704556"/>
            <a:ext cx="11866880" cy="873760"/>
          </a:xfrm>
        </p:spPr>
        <p:txBody>
          <a:bodyPr>
            <a:normAutofit/>
          </a:bodyPr>
          <a:lstStyle/>
          <a:p>
            <a:pPr algn="r"/>
            <a:r>
              <a:rPr lang="es-419" sz="5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Paper </a:t>
            </a:r>
            <a:r>
              <a:rPr lang="es-419" sz="5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C4D62-96B6-948A-1231-7B8678199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699760"/>
            <a:ext cx="11511280" cy="873760"/>
          </a:xfrm>
        </p:spPr>
        <p:txBody>
          <a:bodyPr>
            <a:normAutofit/>
          </a:bodyPr>
          <a:lstStyle/>
          <a:p>
            <a:pPr algn="r"/>
            <a:r>
              <a:rPr lang="es-419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es-419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419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6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B4239-DE05-F2B9-8C33-B78F29AFE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E608-BCA5-867B-FD46-991D3804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95" y="987425"/>
            <a:ext cx="3356150" cy="941860"/>
          </a:xfrm>
        </p:spPr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CF595-ACBC-7F92-1510-BCFD0163D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0549" y="987425"/>
            <a:ext cx="7278356" cy="4873625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F93CD-4855-5F2C-8199-CB040D415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95" y="2057400"/>
            <a:ext cx="3356150" cy="3811588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5846B-CDDF-B05E-E955-A0AD06E6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069" y="6400800"/>
            <a:ext cx="313836" cy="320675"/>
          </a:xfrm>
        </p:spPr>
        <p:txBody>
          <a:bodyPr/>
          <a:lstStyle/>
          <a:p>
            <a:pPr algn="ctr"/>
            <a:fld id="{9F31279A-D1F3-4116-9DE8-C7922015E1EA}" type="slidenum">
              <a:rPr lang="en-US" sz="1400" b="1" smtClean="0"/>
              <a:pPr algn="ctr"/>
              <a:t>2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2682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DE7E769-DA85-26C5-7465-77DA61C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49" y="834012"/>
            <a:ext cx="10942655" cy="856675"/>
          </a:xfrm>
        </p:spPr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864ECEF-7EDC-1D27-A38E-79A9AB6B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9" y="1825625"/>
            <a:ext cx="10942655" cy="4323966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94F105C-1F16-61F1-1EB7-335A96CA0644}"/>
              </a:ext>
            </a:extLst>
          </p:cNvPr>
          <p:cNvSpPr txBox="1">
            <a:spLocks/>
          </p:cNvSpPr>
          <p:nvPr/>
        </p:nvSpPr>
        <p:spPr>
          <a:xfrm>
            <a:off x="11235069" y="6400800"/>
            <a:ext cx="313836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31279A-D1F3-4116-9DE8-C7922015E1EA}" type="slidenum">
              <a:rPr lang="en-US" sz="1400" b="1" smtClean="0"/>
              <a:pPr algn="ctr"/>
              <a:t>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4810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BBC63E-CE08-12B7-0207-5AD59A883B85}"/>
              </a:ext>
            </a:extLst>
          </p:cNvPr>
          <p:cNvSpPr txBox="1">
            <a:spLocks/>
          </p:cNvSpPr>
          <p:nvPr/>
        </p:nvSpPr>
        <p:spPr>
          <a:xfrm>
            <a:off x="77190" y="4476023"/>
            <a:ext cx="11837192" cy="44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full </a:t>
            </a:r>
            <a:r>
              <a:rPr lang="es-419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  <a:r>
              <a:rPr lang="es-419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s-419" sz="32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Afiiliation</a:t>
            </a:r>
            <a:endParaRPr lang="es-419" sz="32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C97E20-F498-79FE-AAA1-AFFC116637D9}"/>
              </a:ext>
            </a:extLst>
          </p:cNvPr>
          <p:cNvSpPr txBox="1">
            <a:spLocks/>
          </p:cNvSpPr>
          <p:nvPr/>
        </p:nvSpPr>
        <p:spPr>
          <a:xfrm>
            <a:off x="77190" y="4916384"/>
            <a:ext cx="11837192" cy="44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full </a:t>
            </a:r>
            <a:r>
              <a:rPr lang="es-419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  <a:r>
              <a:rPr lang="es-419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s-419" sz="32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Afiiliation</a:t>
            </a:r>
            <a:endParaRPr lang="es-419" sz="32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8E10A-EFE6-906A-C71D-256C9E4477EC}"/>
              </a:ext>
            </a:extLst>
          </p:cNvPr>
          <p:cNvSpPr txBox="1">
            <a:spLocks/>
          </p:cNvSpPr>
          <p:nvPr/>
        </p:nvSpPr>
        <p:spPr>
          <a:xfrm>
            <a:off x="77190" y="5356745"/>
            <a:ext cx="11837192" cy="44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full </a:t>
            </a:r>
            <a:r>
              <a:rPr lang="es-419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  <a:r>
              <a:rPr lang="es-419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s-419" sz="32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Afiiliation</a:t>
            </a:r>
            <a:endParaRPr lang="es-419" sz="32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7F17F5-A7D4-E71F-4B9C-EF5E2FDBEF57}"/>
              </a:ext>
            </a:extLst>
          </p:cNvPr>
          <p:cNvSpPr txBox="1">
            <a:spLocks/>
          </p:cNvSpPr>
          <p:nvPr/>
        </p:nvSpPr>
        <p:spPr>
          <a:xfrm>
            <a:off x="77190" y="5797106"/>
            <a:ext cx="11837192" cy="44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full </a:t>
            </a:r>
            <a:r>
              <a:rPr lang="es-419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  <a:r>
              <a:rPr lang="es-419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s-419" sz="32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Afiiliation</a:t>
            </a:r>
            <a:endParaRPr lang="es-419" sz="32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358DB6-9D19-4F08-4513-54B107D9D87A}"/>
              </a:ext>
            </a:extLst>
          </p:cNvPr>
          <p:cNvSpPr txBox="1">
            <a:spLocks/>
          </p:cNvSpPr>
          <p:nvPr/>
        </p:nvSpPr>
        <p:spPr>
          <a:xfrm>
            <a:off x="77190" y="6237467"/>
            <a:ext cx="11837192" cy="44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full </a:t>
            </a:r>
            <a:r>
              <a:rPr lang="es-419" sz="3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  <a:r>
              <a:rPr lang="es-419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s-419" sz="32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Afiiliation</a:t>
            </a:r>
            <a:endParaRPr lang="es-419" sz="32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5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</Words>
  <Application>Microsoft Office PowerPoint</Application>
  <PresentationFormat>Widescreen</PresentationFormat>
  <Paragraphs>10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Paper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Dajana Papaz</dc:creator>
  <cp:lastModifiedBy>Dajana Papaz</cp:lastModifiedBy>
  <cp:revision>10</cp:revision>
  <dcterms:created xsi:type="dcterms:W3CDTF">2026-05-12T07:08:09Z</dcterms:created>
  <dcterms:modified xsi:type="dcterms:W3CDTF">2026-05-12T10:08:14Z</dcterms:modified>
</cp:coreProperties>
</file>